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60" r:id="rId5"/>
  </p:sldMasterIdLst>
  <p:notesMasterIdLst>
    <p:notesMasterId r:id="rId12"/>
  </p:notesMasterIdLst>
  <p:sldIdLst>
    <p:sldId id="263" r:id="rId6"/>
    <p:sldId id="291" r:id="rId7"/>
    <p:sldId id="293" r:id="rId8"/>
    <p:sldId id="316" r:id="rId9"/>
    <p:sldId id="318" r:id="rId10"/>
    <p:sldId id="317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4F7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82930" autoAdjust="0"/>
  </p:normalViewPr>
  <p:slideViewPr>
    <p:cSldViewPr snapToGrid="0">
      <p:cViewPr varScale="1">
        <p:scale>
          <a:sx n="88" d="100"/>
          <a:sy n="88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3F364-4A8F-4DE7-BE2A-2334EC55C399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C427-526B-4AA6-9B8F-FE50C2AC8B0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90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C427-526B-4AA6-9B8F-FE50C2AC8B0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642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Qui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accueille</a:t>
            </a:r>
            <a:r>
              <a:rPr lang="en-GB" dirty="0"/>
              <a:t> ?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C427-526B-4AA6-9B8F-FE50C2AC8B0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542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C427-526B-4AA6-9B8F-FE50C2AC8B0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93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C427-526B-4AA6-9B8F-FE50C2AC8B0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966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AC7B-E2C9-FFBE-3CAA-4253DA136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69E78-26C9-4E31-B0A5-A96C554C5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1B31D-E101-8CF9-3D27-F52D5F04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6F308-F6B8-DA11-D65B-59B809BA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07D00-E55B-3258-AFCF-0F7C6FA91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6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4733B-3FE9-4283-C53C-FDE82D49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2F3B27-34FD-34B2-81C3-98DD52D38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6B444-D9A0-1BEA-33C2-11983ACB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CC2A7-548A-D517-6FD5-84C280985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F9539-8616-F898-A2CC-9542F4356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78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77FCC9-AE5F-5437-1297-07B4F6150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E7216-2C1F-32C1-37E2-7ABC3A8D5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48B6E-75A0-1891-1C24-0258C124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C4635-F854-367C-7BC5-0A063B4FF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2ACF2-A091-F235-575A-6987A540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198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631FB-51D6-4788-A4AE-B9DDE7CAE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654" y="1122363"/>
            <a:ext cx="876663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C9C0E-86C2-46DA-A8AD-4F888B5D9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654" y="3602038"/>
            <a:ext cx="876663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26289-3743-4D1F-BE7F-541173B3C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B6C5B-0E6A-41B2-879E-BA709964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19909-15BB-46D6-95D4-3CAC947F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6787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3C640-8C4F-49BA-8517-EFC397D17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2397A-2438-43E8-A6A2-9E37755A6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2BC4A-343C-41CE-93EB-F53279B6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FE47D-FC06-41DA-BE19-1429B484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ACBAF-60D5-4327-AD6B-C64FCBF03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1446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14D5-174C-4D1A-9BC0-1E98C7AF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12A61-021C-4D73-B16C-1675C4E64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C89F5-4725-4959-B4F3-6338E080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B271A-F631-4C40-9DA5-913EC153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9B0D9-6C36-45A8-AD47-2005111F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7268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2C37-862B-4308-9214-1C522FC3F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E4D2F-D938-4E23-9406-42A8804C9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B3385-9755-4A3C-94B9-32588C358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ADD7E-AAF4-4043-8F22-C8E974D6C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FF1A2-9843-4C6C-9D15-7A95B4D9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6BDFF-397B-4A12-901C-DF750716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4021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AB04-A474-4566-8459-152367BA7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5F489-CD04-48E5-8AF5-DA9F5656F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620CD-6DEE-4F06-971B-F08AA0876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6B1A1-8D29-4512-BFC6-F709FBF4A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E861E8-9478-4D80-8492-14B7EF0748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7264F-73CE-4315-BBEE-A6A49A184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3C38B7-48E3-4563-A976-3D69E1EB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2B6E2-186D-49C3-ABDC-10AA36E9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5893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8B539-9C89-4254-B99D-F1BF5676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04494C-E466-453A-A2E6-0BA1D198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06B5-8AB0-44EF-8736-50D1AF18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CF7CC-F414-4158-A172-EDF9D732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6080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9296B-3BCD-4953-A226-39C0D3FB2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0440FD-F6DC-4090-8392-15E109459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8250-233C-4B8A-B1B6-E3073EC76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320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E82D5-3AE1-45AB-BEE2-8A2207C45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B8601-F031-4B32-8E2A-20569B2C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0ADEC-329A-48B0-9AAE-A42CFD441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84FAB-784B-4285-9FA0-CD3BB93C3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2FB81-43C3-47E5-8501-FAEC120B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3DC44-983B-4200-94F7-CF5182EFA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890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1B5DE-9957-A128-D150-EFD7FA06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B03E4-E34C-A997-CAD8-780CCA862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46386-392E-B983-0873-2DF7F7BA9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D1687-00E6-3C07-9B87-4D7FDC26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C37B1-BECE-5353-99D6-17EC4A694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09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2034-B5ED-4BEB-8D46-2DC8AFF0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0543B9-72F5-44E7-8E77-E4087AF5F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3ED12-4882-4D0F-8F4E-5108D4491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8CE35-49FA-481F-9890-70B9A2BF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47B51-295F-4679-AB66-B40C5DBE5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C6B33-A1B4-4100-AA4B-3D8E5B99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624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33E4A-E8FE-401F-88B4-4EB6EF53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448C3-E25F-46BF-9B5F-DCEDC3039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34CCA-333D-4715-9221-F2113344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5718B-2139-40F1-B1A8-1E39C8F7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CFC2D-A73F-4C41-BF7B-E152898E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1880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F808C0-6D7E-4369-8C5D-64E5F3722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FD2F1-8683-4621-890F-BAC711B23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F5506-D583-42B2-BFA4-9B2893606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875BE-6D14-4C2E-AC0F-C48D9597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9E614-9017-444A-8A51-8BC1FD42B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690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userDrawn="1">
  <p:cSld name="Titre et contenu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c7f7538147_5_47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1219170" lvl="1" indent="-457189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828754" lvl="2" indent="-457189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2438339" lvl="3" indent="-457189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3047924" lvl="4" indent="-457189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3657509" lvl="5" indent="-457189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4267093" lvl="6" indent="-457189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4876678" lvl="7" indent="-457189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5486263" lvl="8" indent="-457189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gc7f7538147_5_4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gc7f7538147_5_4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gc7f7538147_5_4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354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rchite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9D3FA7-3CFB-CF4A-AEB2-08C78999A671}"/>
              </a:ext>
            </a:extLst>
          </p:cNvPr>
          <p:cNvSpPr/>
          <p:nvPr userDrawn="1"/>
        </p:nvSpPr>
        <p:spPr>
          <a:xfrm>
            <a:off x="-1" y="609337"/>
            <a:ext cx="739856" cy="291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79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85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B885915-CC25-9A46-AC71-8317EBA260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0861" y="527359"/>
            <a:ext cx="8134351" cy="5715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880">
                <a:solidFill>
                  <a:schemeClr val="bg1"/>
                </a:solidFill>
                <a:latin typeface="+mj-lt"/>
              </a:defRPr>
            </a:lvl1pPr>
            <a:lvl2pPr marL="411480" indent="0"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  <a:endParaRPr lang="en-CA" dirty="0"/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F139012-D7C8-4F2F-99F0-A7AA0E6650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804" y="6548985"/>
            <a:ext cx="1273457" cy="20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74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064A-2889-BF6F-100C-04DE68846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97BA2-EE37-9587-4B03-ADC2A3026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D45AF-C73E-0534-844F-AC6881427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8FFF1-5D91-BFFC-FDD5-5A983057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E7B95-8A60-FB16-ACD0-CEFFAABE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66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7370-7D16-9D63-65FF-0B5B7AFB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58C5E-5212-1CBB-EDF2-C45F60CA9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C0A1E-46D3-DEB3-B598-218F2B42C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4A82B-4769-2FC5-0AD0-502B487D3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64B29-ED43-3832-D297-A490B6F4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EAE1D-F7B9-5416-49C3-A3AFBBD3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85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24896-386F-81BD-2628-9B17D9D4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7CB09-6DE2-5B5C-12D5-40B3D2076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AAB6B-F511-99EB-7FC1-A8F95A720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01BF9-D2D8-F9F5-8279-18199FBBA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4C534-B15A-1CA4-65AC-41800DC4F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54600-CF8D-ABA0-A1F3-6C83AD08F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C5E975-B530-213A-C434-354F76BB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8F98FC-AD6E-BF72-C020-8CB1874B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31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13EB-D93A-972A-0BA5-2D30A2CEF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07A34F-0C5E-09D7-F05D-518DFCF2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CF7E9-325A-B45B-9655-88C9AD44D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62626-6EE2-26A3-8524-C52A660E5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4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B22F3C-D5FB-7E70-5F6C-1A9F176A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BCEEA4-14C6-1E1D-69E2-808A2BD26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85D3C-2BA9-1FDA-6C23-CCF80571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56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B9B25-B653-C4DF-C2CF-B127A631F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B8A5B-B730-0CB9-4028-BFC8498E1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6A86E-1663-81E6-1FB1-011C6CC6B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F05C4-42D8-B9AE-F6F0-68FDC715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995D0-984C-4C75-10D5-DCE7F743A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91B62-B67E-9B14-2F2D-E5F27BEB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02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66EC0-8006-2809-27A9-1C02D46A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2954A3-52C9-C7A3-F806-2F296F5C1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954E4-08CB-F141-6FB6-C94165292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6BFEE-CA48-1218-55E5-A83565770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D87DB-2AFC-A15C-5550-4E912B68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8A76D-054C-58B6-6FE9-50926272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13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21715D-A4B4-AB65-AD38-A72B701E4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D8F2E-FAF8-A514-5CA4-A3F533C64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460FC-8187-B3F5-2269-291AC570D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AA739-713B-4CD7-92A3-31DE8CD1CC5D}" type="datetimeFigureOut">
              <a:rPr lang="fr-FR" smtClean="0"/>
              <a:t>24/01/2024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39531-F765-29F9-E537-A06E35305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12BEC-17AF-865E-EECD-42619EA43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9E10F-112E-458F-BEE5-8A1EFBCA83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1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8069D-55B0-4509-B4FC-16AB0E92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235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52C98-82F3-4A72-8020-CC5F3C2ED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85235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27C0B-840D-441A-B5D5-9B88123E7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59B77-420D-4A85-B12A-22882BDFF3FF}" type="datetimeFigureOut">
              <a:rPr lang="en-CA" smtClean="0"/>
              <a:t>2024-01-24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3D7BF-1B10-4625-B3D5-1046D8628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4831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353F67-B05B-032B-1ADA-9E0E155FA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D0BBA3"/>
          </a:solidFill>
          <a:ln>
            <a:solidFill>
              <a:srgbClr val="D0B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9688D6E-4C01-4B5D-468A-75EFB45E1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D0BB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3" descr="Text&#10;&#10;Description automatically generated">
            <a:extLst>
              <a:ext uri="{FF2B5EF4-FFF2-40B4-BE49-F238E27FC236}">
                <a16:creationId xmlns:a16="http://schemas.microsoft.com/office/drawing/2014/main" id="{074781A1-10BF-725B-F346-25825CF2EC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62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ln>
            <a:solidFill>
              <a:srgbClr val="D0BBA3"/>
            </a:solidFill>
          </a:ln>
          <a:effectLst>
            <a:softEdge rad="0"/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3ECE3-EE02-4C19-BF4E-E9D917EB8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30743" y="63699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9F151-53D6-497C-8D8B-E1B36EDF23C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432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9386176C-C361-C645-353D-5D65E1887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93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4F790-7964-3F71-5841-9059426F6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DITA Molière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AE8BB-437F-739B-3F9B-714C9799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743"/>
            <a:ext cx="8523514" cy="41522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Association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créée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GB" dirty="0">
                <a:latin typeface="Arial"/>
                <a:cs typeface="Arial"/>
              </a:rPr>
              <a:t>Pour la </a:t>
            </a:r>
            <a:r>
              <a:rPr lang="en-GB" dirty="0" err="1">
                <a:latin typeface="Arial"/>
                <a:cs typeface="Arial"/>
              </a:rPr>
              <a:t>communauté</a:t>
            </a:r>
            <a:r>
              <a:rPr lang="en-GB" dirty="0">
                <a:latin typeface="Arial"/>
                <a:cs typeface="Arial"/>
              </a:rPr>
              <a:t> des </a:t>
            </a:r>
            <a:r>
              <a:rPr lang="en-GB" dirty="0" err="1">
                <a:latin typeface="Arial"/>
                <a:cs typeface="Arial"/>
              </a:rPr>
              <a:t>utilisateurs</a:t>
            </a:r>
            <a:r>
              <a:rPr lang="en-GB" dirty="0">
                <a:latin typeface="Arial"/>
                <a:cs typeface="Arial"/>
              </a:rPr>
              <a:t> de DITA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GB" dirty="0">
                <a:latin typeface="Arial"/>
                <a:cs typeface="Arial"/>
              </a:rPr>
              <a:t>Bureau</a:t>
            </a:r>
          </a:p>
          <a:p>
            <a:pPr marL="804545" lvl="1" indent="347345">
              <a:lnSpc>
                <a:spcPct val="100000"/>
              </a:lnSpc>
              <a:spcBef>
                <a:spcPts val="120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Katell			Jean-Luc</a:t>
            </a:r>
          </a:p>
          <a:p>
            <a:pPr marL="804545" lvl="1" indent="347345">
              <a:lnSpc>
                <a:spcPct val="100000"/>
              </a:lnSpc>
              <a:spcBef>
                <a:spcPts val="120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Marine 			John Louis</a:t>
            </a:r>
          </a:p>
          <a:p>
            <a:pPr marL="804545" lvl="1" indent="347345">
              <a:lnSpc>
                <a:spcPct val="100000"/>
              </a:lnSpc>
              <a:spcBef>
                <a:spcPts val="120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Nolwenn			Dominique</a:t>
            </a:r>
          </a:p>
          <a:p>
            <a:pPr marL="804545" lvl="1" indent="347345">
              <a:lnSpc>
                <a:spcPct val="100000"/>
              </a:lnSpc>
              <a:spcBef>
                <a:spcPts val="600"/>
              </a:spcBef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07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4F790-7964-3F71-5841-9059426F6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33114" cy="1344613"/>
          </a:xfrm>
        </p:spPr>
        <p:txBody>
          <a:bodyPr/>
          <a:lstStyle/>
          <a:p>
            <a:r>
              <a:rPr lang="fr-FR" sz="4400" dirty="0">
                <a:latin typeface="Arial"/>
                <a:cs typeface="Arial"/>
              </a:rPr>
              <a:t>Un grand merci… à nos sponsors 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AE8BB-437F-739B-3F9B-714C9799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8974"/>
            <a:ext cx="8523514" cy="448627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5E7BD6-E388-4C60-F071-0F54EB59B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461" y="5343080"/>
            <a:ext cx="3585482" cy="60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9D92DA8-7705-02E4-9615-DBA751FD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28" y="2186737"/>
            <a:ext cx="2789511" cy="164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9E4FAAE-E165-2C91-6210-D86830955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997" y="2195831"/>
            <a:ext cx="1410381" cy="142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647DF482-78A2-8B45-3F11-E8C6C6ED8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190896"/>
            <a:ext cx="2704060" cy="125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91658FB0-39CD-2991-A4AB-52B6D3BAF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9" y="4208935"/>
            <a:ext cx="3345997" cy="65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luid Topics">
            <a:extLst>
              <a:ext uri="{FF2B5EF4-FFF2-40B4-BE49-F238E27FC236}">
                <a16:creationId xmlns:a16="http://schemas.microsoft.com/office/drawing/2014/main" id="{5E3E3DAD-DB3A-2850-C510-6160BD8B6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36" y="5346272"/>
            <a:ext cx="28575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91CB2E1B-8633-7879-47CB-DCE96CCB18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94515" y="4247811"/>
            <a:ext cx="3799115" cy="64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0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8BD8-E280-C13E-7E43-3A1263A20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Venir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D7753-181F-DDD5-79C0-68321D551B5B}"/>
              </a:ext>
            </a:extLst>
          </p:cNvPr>
          <p:cNvSpPr txBox="1">
            <a:spLocks/>
          </p:cNvSpPr>
          <p:nvPr/>
        </p:nvSpPr>
        <p:spPr>
          <a:xfrm>
            <a:off x="822000" y="2044633"/>
            <a:ext cx="9105771" cy="4555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dirty="0"/>
              <a:t>Assemblée générale de l’association</a:t>
            </a:r>
          </a:p>
          <a:p>
            <a:pPr marL="457200" lvl="1" indent="0">
              <a:buNone/>
            </a:pPr>
            <a:r>
              <a:rPr lang="fr-FR" sz="2800" dirty="0"/>
              <a:t>Mercredi 21 février à 17:00</a:t>
            </a:r>
          </a:p>
          <a:p>
            <a:pPr marL="457200" lvl="1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3200" dirty="0"/>
              <a:t>DITA Europe </a:t>
            </a:r>
          </a:p>
          <a:p>
            <a:pPr marL="457200" lvl="1" indent="0">
              <a:buNone/>
            </a:pPr>
            <a:r>
              <a:rPr lang="fr-FR" sz="2800" dirty="0"/>
              <a:t>12 et 13 février à Helsinki</a:t>
            </a:r>
          </a:p>
          <a:p>
            <a:pPr marL="457200" lvl="1" indent="0">
              <a:buNone/>
            </a:pPr>
            <a:r>
              <a:rPr lang="fr-FR" sz="2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743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8BD8-E280-C13E-7E43-3A1263A20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Fonctionnement DITA Molière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D7753-181F-DDD5-79C0-68321D551B5B}"/>
              </a:ext>
            </a:extLst>
          </p:cNvPr>
          <p:cNvSpPr txBox="1">
            <a:spLocks/>
          </p:cNvSpPr>
          <p:nvPr/>
        </p:nvSpPr>
        <p:spPr>
          <a:xfrm>
            <a:off x="822000" y="2044633"/>
            <a:ext cx="9105771" cy="4555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dirty="0"/>
              <a:t>Cotisations </a:t>
            </a:r>
          </a:p>
          <a:p>
            <a:pPr marL="457200" lvl="1" indent="0">
              <a:buNone/>
            </a:pPr>
            <a:r>
              <a:rPr lang="fr-FR" sz="2800" dirty="0"/>
              <a:t>Sur site Web </a:t>
            </a:r>
          </a:p>
          <a:p>
            <a:pPr marL="457200" lvl="1" indent="0">
              <a:buNone/>
            </a:pPr>
            <a:r>
              <a:rPr lang="fr-FR" sz="2800" dirty="0"/>
              <a:t>Individuel 20 € </a:t>
            </a:r>
          </a:p>
          <a:p>
            <a:pPr marL="457200" lvl="1" indent="0">
              <a:buNone/>
            </a:pPr>
            <a:r>
              <a:rPr lang="fr-FR" sz="2800" dirty="0"/>
              <a:t>Entreprise 100 € (5 membres) </a:t>
            </a:r>
          </a:p>
          <a:p>
            <a:pPr marL="457200" lvl="1" indent="0">
              <a:buNone/>
            </a:pPr>
            <a:r>
              <a:rPr lang="fr-FR" sz="2800" dirty="0"/>
              <a:t>Sponsors 500 €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3200" dirty="0"/>
              <a:t>Candidatures au bureau </a:t>
            </a:r>
          </a:p>
          <a:p>
            <a:pPr marL="457200" lvl="1" indent="0">
              <a:buNone/>
            </a:pPr>
            <a:r>
              <a:rPr lang="fr-FR" sz="2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101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9386176C-C361-C645-353D-5D65E1887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92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A4450C0F84D5458B1F7EE819DFCD5A" ma:contentTypeVersion="17" ma:contentTypeDescription="Create a new document." ma:contentTypeScope="" ma:versionID="3f8d0e21e53d0bce056d283e2191ca78">
  <xsd:schema xmlns:xsd="http://www.w3.org/2001/XMLSchema" xmlns:xs="http://www.w3.org/2001/XMLSchema" xmlns:p="http://schemas.microsoft.com/office/2006/metadata/properties" xmlns:ns2="e25b5c09-5c15-456e-92dc-d2d4b0cad8c9" xmlns:ns3="8ebd55a3-2dd5-4fa4-b17c-09aba8f37de1" targetNamespace="http://schemas.microsoft.com/office/2006/metadata/properties" ma:root="true" ma:fieldsID="d5c844b9655b417000ce7f03cc7f0211" ns2:_="" ns3:_="">
    <xsd:import namespace="e25b5c09-5c15-456e-92dc-d2d4b0cad8c9"/>
    <xsd:import namespace="8ebd55a3-2dd5-4fa4-b17c-09aba8f37d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b5c09-5c15-456e-92dc-d2d4b0cad8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8da9686-9d9a-4fe2-bc6b-37b0a60dfb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d55a3-2dd5-4fa4-b17c-09aba8f37de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321977-2eed-44f0-bc88-28a6a209f4aa}" ma:internalName="TaxCatchAll" ma:showField="CatchAllData" ma:web="8ebd55a3-2dd5-4fa4-b17c-09aba8f37d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25b5c09-5c15-456e-92dc-d2d4b0cad8c9">
      <Terms xmlns="http://schemas.microsoft.com/office/infopath/2007/PartnerControls"/>
    </lcf76f155ced4ddcb4097134ff3c332f>
    <TaxCatchAll xmlns="8ebd55a3-2dd5-4fa4-b17c-09aba8f37de1" xsi:nil="true"/>
  </documentManagement>
</p:properties>
</file>

<file path=customXml/itemProps1.xml><?xml version="1.0" encoding="utf-8"?>
<ds:datastoreItem xmlns:ds="http://schemas.openxmlformats.org/officeDocument/2006/customXml" ds:itemID="{BEE5D8A8-5639-4039-AAC8-A989B3F4AA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7903AF-90B7-4F84-9CFB-A1E01FDBBAFB}"/>
</file>

<file path=customXml/itemProps3.xml><?xml version="1.0" encoding="utf-8"?>
<ds:datastoreItem xmlns:ds="http://schemas.openxmlformats.org/officeDocument/2006/customXml" ds:itemID="{88233196-69B0-424E-B133-11BB87FB4897}">
  <ds:schemaRefs>
    <ds:schemaRef ds:uri="http://schemas.microsoft.com/office/2006/metadata/properties"/>
    <ds:schemaRef ds:uri="http://schemas.microsoft.com/office/infopath/2007/PartnerControls"/>
    <ds:schemaRef ds:uri="e25b5c09-5c15-456e-92dc-d2d4b0cad8c9"/>
    <ds:schemaRef ds:uri="8ebd55a3-2dd5-4fa4-b17c-09aba8f37de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89</Words>
  <Application>Microsoft Office PowerPoint</Application>
  <PresentationFormat>Widescreen</PresentationFormat>
  <Paragraphs>31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PowerPoint Presentation</vt:lpstr>
      <vt:lpstr>DITA Molière</vt:lpstr>
      <vt:lpstr>Un grand merci… à nos sponsors </vt:lpstr>
      <vt:lpstr>A Venir </vt:lpstr>
      <vt:lpstr>Fonctionnement DITA Molière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Nolwenn Kerzreho</dc:creator>
  <cp:lastModifiedBy>Dominique Trouche</cp:lastModifiedBy>
  <cp:revision>118</cp:revision>
  <dcterms:created xsi:type="dcterms:W3CDTF">2023-09-14T07:09:23Z</dcterms:created>
  <dcterms:modified xsi:type="dcterms:W3CDTF">2024-01-24T13:46:09Z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0x0101001CA4450C0F84D5458B1F7EE819DFCD5A</vt:lpwstr>
  </property>
  <property fmtid="{D5CDD505-2E9C-101B-9397-08002B2CF9AE}" pid="3" name="MediaServiceImageTags">
    <vt:lpwstr/>
  </property>
</Properties>
</file>